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6" r:id="rId3"/>
    <p:sldId id="266" r:id="rId4"/>
    <p:sldId id="267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D0942-ECAB-41B9-84E9-27D527C31DC8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B773-DEC9-44E7-B33F-E71A8E9724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D0942-ECAB-41B9-84E9-27D527C31DC8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B773-DEC9-44E7-B33F-E71A8E9724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D0942-ECAB-41B9-84E9-27D527C31DC8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B773-DEC9-44E7-B33F-E71A8E9724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6FB20D-0768-46DB-86D2-B651329F9A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CF4550-AEAD-408D-B349-C008B48E24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D0942-ECAB-41B9-84E9-27D527C31DC8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B773-DEC9-44E7-B33F-E71A8E9724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D0942-ECAB-41B9-84E9-27D527C31DC8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B773-DEC9-44E7-B33F-E71A8E9724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D0942-ECAB-41B9-84E9-27D527C31DC8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B773-DEC9-44E7-B33F-E71A8E9724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D0942-ECAB-41B9-84E9-27D527C31DC8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B773-DEC9-44E7-B33F-E71A8E9724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D0942-ECAB-41B9-84E9-27D527C31DC8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B773-DEC9-44E7-B33F-E71A8E9724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D0942-ECAB-41B9-84E9-27D527C31DC8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B773-DEC9-44E7-B33F-E71A8E9724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D0942-ECAB-41B9-84E9-27D527C31DC8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B773-DEC9-44E7-B33F-E71A8E9724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D0942-ECAB-41B9-84E9-27D527C31DC8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B773-DEC9-44E7-B33F-E71A8E9724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0D0942-ECAB-41B9-84E9-27D527C31DC8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2B773-DEC9-44E7-B33F-E71A8E9724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Layout" Target="../slideLayouts/slideLayout13.xml"/><Relationship Id="rId1" Type="http://schemas.openxmlformats.org/officeDocument/2006/relationships/audio" Target="../media/audio6.wav"/><Relationship Id="rId5" Type="http://schemas.openxmlformats.org/officeDocument/2006/relationships/image" Target="../media/image16.png"/><Relationship Id="rId4" Type="http://schemas.openxmlformats.org/officeDocument/2006/relationships/image" Target="../media/image15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19.png"/><Relationship Id="rId2" Type="http://schemas.openxmlformats.org/officeDocument/2006/relationships/audio" Target="../media/audio8.wav"/><Relationship Id="rId1" Type="http://schemas.openxmlformats.org/officeDocument/2006/relationships/audio" Target="../media/audio7.wav"/><Relationship Id="rId6" Type="http://schemas.openxmlformats.org/officeDocument/2006/relationships/image" Target="../media/image18.png"/><Relationship Id="rId5" Type="http://schemas.openxmlformats.org/officeDocument/2006/relationships/image" Target="../media/image17.wmf"/><Relationship Id="rId4" Type="http://schemas.openxmlformats.org/officeDocument/2006/relationships/image" Target="../media/image3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Layout" Target="../slideLayouts/slideLayout13.xml"/><Relationship Id="rId1" Type="http://schemas.openxmlformats.org/officeDocument/2006/relationships/audio" Target="../media/audio9.wav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Layout" Target="../slideLayouts/slideLayout13.xml"/><Relationship Id="rId1" Type="http://schemas.openxmlformats.org/officeDocument/2006/relationships/audio" Target="file:///C:\Documents%20and%20Settings\user\My%20Documents\Planning\Guides%20and%20Assignments\2011\Grade%202\turkey.mp3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22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Layout" Target="../slideLayouts/slideLayout13.xml"/><Relationship Id="rId1" Type="http://schemas.openxmlformats.org/officeDocument/2006/relationships/audio" Target="../media/audio10.wav"/><Relationship Id="rId5" Type="http://schemas.openxmlformats.org/officeDocument/2006/relationships/image" Target="../media/image16.png"/><Relationship Id="rId4" Type="http://schemas.openxmlformats.org/officeDocument/2006/relationships/image" Target="../media/image23.gi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image" Target="../media/image3.wmf"/><Relationship Id="rId7" Type="http://schemas.openxmlformats.org/officeDocument/2006/relationships/image" Target="../media/image27.wmf"/><Relationship Id="rId2" Type="http://schemas.openxmlformats.org/officeDocument/2006/relationships/slideLayout" Target="../slideLayouts/slideLayout13.xml"/><Relationship Id="rId1" Type="http://schemas.openxmlformats.org/officeDocument/2006/relationships/audio" Target="file:///C:\Documents%20and%20Settings\user\My%20Documents\Planning\Guides%20and%20Assignments\2011\Grade%202\duck.mp3" TargetMode="External"/><Relationship Id="rId6" Type="http://schemas.openxmlformats.org/officeDocument/2006/relationships/image" Target="../media/image26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Relationship Id="rId9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Layout" Target="../slideLayouts/slideLayout13.xml"/><Relationship Id="rId1" Type="http://schemas.openxmlformats.org/officeDocument/2006/relationships/audio" Target="file:///C:\Documents%20and%20Settings\user\My%20Documents\Planning\Guides%20and%20Assignments\2011\Grade%202\rabbit%20in%20distress.mp3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Layout" Target="../slideLayouts/slideLayout13.xml"/><Relationship Id="rId1" Type="http://schemas.openxmlformats.org/officeDocument/2006/relationships/audio" Target="file:///C:\Documents%20and%20Settings\user\My%20Documents\Planning\Guides%20and%20Assignments\2011\Grade%202\goose.mp3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Layout" Target="../slideLayouts/slideLayout13.xml"/><Relationship Id="rId1" Type="http://schemas.openxmlformats.org/officeDocument/2006/relationships/audio" Target="../media/audio11.wav"/><Relationship Id="rId5" Type="http://schemas.openxmlformats.org/officeDocument/2006/relationships/image" Target="../media/image16.png"/><Relationship Id="rId4" Type="http://schemas.openxmlformats.org/officeDocument/2006/relationships/image" Target="../media/image31.gi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3.xml"/><Relationship Id="rId1" Type="http://schemas.openxmlformats.org/officeDocument/2006/relationships/audio" Target="../media/audio1.wav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Layout" Target="../slideLayouts/slideLayout13.xml"/><Relationship Id="rId1" Type="http://schemas.openxmlformats.org/officeDocument/2006/relationships/audio" Target="../media/audio2.wav"/><Relationship Id="rId5" Type="http://schemas.openxmlformats.org/officeDocument/2006/relationships/image" Target="../media/image7.png"/><Relationship Id="rId4" Type="http://schemas.openxmlformats.org/officeDocument/2006/relationships/image" Target="../media/image8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Layout" Target="../slideLayouts/slideLayout13.xml"/><Relationship Id="rId1" Type="http://schemas.openxmlformats.org/officeDocument/2006/relationships/audio" Target="../media/audio3.wav"/><Relationship Id="rId5" Type="http://schemas.openxmlformats.org/officeDocument/2006/relationships/image" Target="../media/image10.png"/><Relationship Id="rId4" Type="http://schemas.openxmlformats.org/officeDocument/2006/relationships/image" Target="../media/image9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Layout" Target="../slideLayouts/slideLayout13.xml"/><Relationship Id="rId1" Type="http://schemas.openxmlformats.org/officeDocument/2006/relationships/audio" Target="../media/audio4.wav"/><Relationship Id="rId5" Type="http://schemas.openxmlformats.org/officeDocument/2006/relationships/image" Target="../media/image12.png"/><Relationship Id="rId4" Type="http://schemas.openxmlformats.org/officeDocument/2006/relationships/image" Target="../media/image11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Layout" Target="../slideLayouts/slideLayout13.xml"/><Relationship Id="rId1" Type="http://schemas.openxmlformats.org/officeDocument/2006/relationships/audio" Target="../media/audio5.wav"/><Relationship Id="rId5" Type="http://schemas.openxmlformats.org/officeDocument/2006/relationships/image" Target="../media/image14.png"/><Relationship Id="rId4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endParaRPr lang="en-US" smtClean="0">
              <a:latin typeface="Comic Sans MS" pitchFamily="66" charset="0"/>
            </a:endParaRPr>
          </a:p>
        </p:txBody>
      </p:sp>
      <p:pic>
        <p:nvPicPr>
          <p:cNvPr id="3075" name="Picture 7" descr="MPj0412068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Text Box 15"/>
          <p:cNvSpPr txBox="1">
            <a:spLocks noChangeArrowheads="1"/>
          </p:cNvSpPr>
          <p:nvPr/>
        </p:nvSpPr>
        <p:spPr bwMode="auto">
          <a:xfrm>
            <a:off x="1066800" y="1865313"/>
            <a:ext cx="8077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078" name="Rectangle 18"/>
          <p:cNvSpPr>
            <a:spLocks noChangeArrowheads="1"/>
          </p:cNvSpPr>
          <p:nvPr/>
        </p:nvSpPr>
        <p:spPr bwMode="auto">
          <a:xfrm>
            <a:off x="0" y="1447800"/>
            <a:ext cx="91440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600" b="1" dirty="0" smtClean="0">
                <a:solidFill>
                  <a:schemeClr val="bg1"/>
                </a:solidFill>
                <a:latin typeface="Comic Sans MS" pitchFamily="66" charset="0"/>
              </a:rPr>
              <a:t>Farm Animals</a:t>
            </a:r>
            <a:endParaRPr lang="en-US" sz="66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MCj02899970000[1]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-228600"/>
            <a:ext cx="9372600" cy="7315200"/>
          </a:xfrm>
        </p:spPr>
      </p:pic>
      <p:sp>
        <p:nvSpPr>
          <p:cNvPr id="12291" name="Text Box 23"/>
          <p:cNvSpPr txBox="1">
            <a:spLocks noChangeArrowheads="1"/>
          </p:cNvSpPr>
          <p:nvPr/>
        </p:nvSpPr>
        <p:spPr bwMode="auto">
          <a:xfrm>
            <a:off x="0" y="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 dirty="0" smtClean="0">
                <a:solidFill>
                  <a:schemeClr val="accent2"/>
                </a:solidFill>
                <a:latin typeface="Comic Sans MS" pitchFamily="66" charset="0"/>
              </a:rPr>
              <a:t>Goat</a:t>
            </a:r>
            <a:endParaRPr lang="en-US" sz="96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pic>
        <p:nvPicPr>
          <p:cNvPr id="8" name="Picture 32" descr="MCj0324454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3048000"/>
            <a:ext cx="2588013" cy="2610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GOAT.WAV">
            <a:hlinkClick r:id="" action="ppaction://media"/>
          </p:cNvPr>
          <p:cNvPicPr>
            <a:picLocks noGrp="1" noRot="1" noChangeAspect="1"/>
          </p:cNvPicPr>
          <p:nvPr>
            <p:ph sz="quarter" idx="2"/>
            <a:wavAudioFile r:embed="rId1" name="GOAT.WAV"/>
          </p:nvPr>
        </p:nvPicPr>
        <p:blipFill>
          <a:blip r:embed="rId5" cstate="print"/>
          <a:stretch>
            <a:fillRect/>
          </a:stretch>
        </p:blipFill>
        <p:spPr>
          <a:xfrm>
            <a:off x="6515100" y="2541588"/>
            <a:ext cx="304800" cy="304800"/>
          </a:xfrm>
          <a:prstGeom prst="rect">
            <a:avLst/>
          </a:prstGeom>
        </p:spPr>
      </p:pic>
      <p:sp>
        <p:nvSpPr>
          <p:cNvPr id="6" name="Rounded Rectangular Callout 5"/>
          <p:cNvSpPr/>
          <p:nvPr/>
        </p:nvSpPr>
        <p:spPr>
          <a:xfrm>
            <a:off x="4038600" y="1447800"/>
            <a:ext cx="2209800" cy="1447800"/>
          </a:xfrm>
          <a:prstGeom prst="wedgeRoundRectCallout">
            <a:avLst>
              <a:gd name="adj1" fmla="val -62334"/>
              <a:gd name="adj2" fmla="val 94079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>
                <a:solidFill>
                  <a:schemeClr val="tx1"/>
                </a:solidFill>
                <a:latin typeface="Comic Sans MS" pitchFamily="66" charset="0"/>
              </a:rPr>
              <a:t>Meighhh</a:t>
            </a:r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!</a:t>
            </a:r>
            <a:endParaRPr lang="en-US" sz="28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3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12291" grpId="0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MCj02899970000[1]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-228600"/>
            <a:ext cx="9372600" cy="7315200"/>
          </a:xfrm>
        </p:spPr>
      </p:pic>
      <p:sp>
        <p:nvSpPr>
          <p:cNvPr id="12291" name="Text Box 23"/>
          <p:cNvSpPr txBox="1">
            <a:spLocks noChangeArrowheads="1"/>
          </p:cNvSpPr>
          <p:nvPr/>
        </p:nvSpPr>
        <p:spPr bwMode="auto">
          <a:xfrm>
            <a:off x="0" y="0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0" b="1" dirty="0" smtClean="0">
                <a:solidFill>
                  <a:schemeClr val="accent2"/>
                </a:solidFill>
                <a:latin typeface="Comic Sans MS" pitchFamily="66" charset="0"/>
              </a:rPr>
              <a:t>Hens and Chicks</a:t>
            </a:r>
            <a:endParaRPr lang="en-US" sz="80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pic>
        <p:nvPicPr>
          <p:cNvPr id="7" name="Picture 22" descr="MCAN02770_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7800" y="3657600"/>
            <a:ext cx="106362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2" descr="MCAN02770_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38800" y="3200400"/>
            <a:ext cx="106362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7" descr="MCj04363780000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4600" y="4038600"/>
            <a:ext cx="7429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7" descr="MCj04363780000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14400" y="4648200"/>
            <a:ext cx="7429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7" descr="MCj04363780000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05600" y="3962400"/>
            <a:ext cx="7429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66" descr="MCj04363780000[1]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09800" y="4800600"/>
            <a:ext cx="68580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6" descr="MCj04363780000[1]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29200" y="3962400"/>
            <a:ext cx="68580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CHICKEN.WAV">
            <a:hlinkClick r:id="" action="ppaction://media"/>
          </p:cNvPr>
          <p:cNvPicPr>
            <a:picLocks noGrp="1" noRot="1" noChangeAspect="1"/>
          </p:cNvPicPr>
          <p:nvPr>
            <p:ph sz="quarter" idx="2"/>
            <a:wavAudioFile r:embed="rId1" name="CHICKEN.WAV"/>
          </p:nvPr>
        </p:nvPicPr>
        <p:blipFill>
          <a:blip r:embed="rId8" cstate="print"/>
          <a:stretch>
            <a:fillRect/>
          </a:stretch>
        </p:blipFill>
        <p:spPr>
          <a:xfrm>
            <a:off x="6515100" y="2541588"/>
            <a:ext cx="304800" cy="304800"/>
          </a:xfrm>
          <a:prstGeom prst="rect">
            <a:avLst/>
          </a:prstGeom>
        </p:spPr>
      </p:pic>
      <p:pic>
        <p:nvPicPr>
          <p:cNvPr id="17" name="CHICKEN1.WAV">
            <a:hlinkClick r:id="" action="ppaction://media"/>
          </p:cNvPr>
          <p:cNvPicPr>
            <a:picLocks noRot="1" noChangeAspect="1"/>
          </p:cNvPicPr>
          <p:nvPr>
            <a:wavAudioFile r:embed="rId2" name="CHICKEN1.WAV"/>
          </p:nvPr>
        </p:nvPicPr>
        <p:blipFill>
          <a:blip r:embed="rId8" cstate="print"/>
          <a:stretch>
            <a:fillRect/>
          </a:stretch>
        </p:blipFill>
        <p:spPr>
          <a:xfrm>
            <a:off x="457200" y="304800"/>
            <a:ext cx="304800" cy="304800"/>
          </a:xfrm>
          <a:prstGeom prst="rect">
            <a:avLst/>
          </a:prstGeom>
        </p:spPr>
      </p:pic>
      <p:sp>
        <p:nvSpPr>
          <p:cNvPr id="18" name="Rounded Rectangular Callout 17"/>
          <p:cNvSpPr/>
          <p:nvPr/>
        </p:nvSpPr>
        <p:spPr>
          <a:xfrm>
            <a:off x="3505200" y="1524000"/>
            <a:ext cx="2209800" cy="1447800"/>
          </a:xfrm>
          <a:prstGeom prst="wedgeRoundRectCallout">
            <a:avLst>
              <a:gd name="adj1" fmla="val -81021"/>
              <a:gd name="adj2" fmla="val 94079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Cluck! Cluck!</a:t>
            </a:r>
            <a:endParaRPr lang="en-US" sz="28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9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553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12291" grpId="0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MCj02899970000[1]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-228600"/>
            <a:ext cx="9372600" cy="7315200"/>
          </a:xfrm>
        </p:spPr>
      </p:pic>
      <p:sp>
        <p:nvSpPr>
          <p:cNvPr id="12291" name="Text Box 23"/>
          <p:cNvSpPr txBox="1">
            <a:spLocks noChangeArrowheads="1"/>
          </p:cNvSpPr>
          <p:nvPr/>
        </p:nvSpPr>
        <p:spPr bwMode="auto">
          <a:xfrm>
            <a:off x="0" y="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 dirty="0" smtClean="0">
                <a:solidFill>
                  <a:schemeClr val="accent2"/>
                </a:solidFill>
                <a:latin typeface="Comic Sans MS" pitchFamily="66" charset="0"/>
              </a:rPr>
              <a:t>Sheep</a:t>
            </a:r>
            <a:endParaRPr lang="en-US" sz="96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pic>
        <p:nvPicPr>
          <p:cNvPr id="19" name="Content Placeholder 18" descr="sheep.png"/>
          <p:cNvPicPr>
            <a:picLocks noGrp="1" noChangeAspect="1"/>
          </p:cNvPicPr>
          <p:nvPr>
            <p:ph sz="quarter" idx="2"/>
          </p:nvPr>
        </p:nvPicPr>
        <p:blipFill>
          <a:blip r:embed="rId4" cstate="print"/>
          <a:stretch>
            <a:fillRect/>
          </a:stretch>
        </p:blipFill>
        <p:spPr>
          <a:xfrm>
            <a:off x="838200" y="2590800"/>
            <a:ext cx="3623184" cy="2185988"/>
          </a:xfrm>
        </p:spPr>
      </p:pic>
      <p:pic>
        <p:nvPicPr>
          <p:cNvPr id="20" name="baasheep1.wav">
            <a:hlinkClick r:id="" action="ppaction://media"/>
          </p:cNvPr>
          <p:cNvPicPr>
            <a:picLocks noRot="1" noChangeAspect="1"/>
          </p:cNvPicPr>
          <p:nvPr>
            <a:wavAudioFile r:embed="rId1" name="baasheep1.wav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6" name="Rounded Rectangular Callout 5"/>
          <p:cNvSpPr/>
          <p:nvPr/>
        </p:nvSpPr>
        <p:spPr>
          <a:xfrm>
            <a:off x="5410200" y="1524000"/>
            <a:ext cx="2209800" cy="1447800"/>
          </a:xfrm>
          <a:prstGeom prst="wedgeRoundRectCallout">
            <a:avLst>
              <a:gd name="adj1" fmla="val -127740"/>
              <a:gd name="adj2" fmla="val 61481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Baa!</a:t>
            </a:r>
            <a:endParaRPr lang="en-US" sz="28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32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  <p:bldLst>
      <p:bldP spid="12291" grpId="0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MCj02899970000[1]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-228600"/>
            <a:ext cx="9372600" cy="7315200"/>
          </a:xfrm>
        </p:spPr>
      </p:pic>
      <p:sp>
        <p:nvSpPr>
          <p:cNvPr id="12291" name="Text Box 23"/>
          <p:cNvSpPr txBox="1">
            <a:spLocks noChangeArrowheads="1"/>
          </p:cNvSpPr>
          <p:nvPr/>
        </p:nvSpPr>
        <p:spPr bwMode="auto">
          <a:xfrm>
            <a:off x="0" y="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 dirty="0" smtClean="0">
                <a:solidFill>
                  <a:schemeClr val="accent2"/>
                </a:solidFill>
                <a:latin typeface="Comic Sans MS" pitchFamily="66" charset="0"/>
              </a:rPr>
              <a:t>Turkey</a:t>
            </a:r>
            <a:endParaRPr lang="en-US" sz="96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pic>
        <p:nvPicPr>
          <p:cNvPr id="6" name="Content Placeholder 5" descr="turkey3 (1).bmp"/>
          <p:cNvPicPr>
            <a:picLocks noGrp="1" noChangeAspect="1"/>
          </p:cNvPicPr>
          <p:nvPr>
            <p:ph sz="quarter" idx="2"/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600" y="3581400"/>
            <a:ext cx="2848193" cy="2185988"/>
          </a:xfrm>
        </p:spPr>
      </p:pic>
      <p:pic>
        <p:nvPicPr>
          <p:cNvPr id="7" name="turke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2514600" y="5943600"/>
            <a:ext cx="304800" cy="304800"/>
          </a:xfrm>
          <a:prstGeom prst="rect">
            <a:avLst/>
          </a:prstGeom>
        </p:spPr>
      </p:pic>
      <p:sp>
        <p:nvSpPr>
          <p:cNvPr id="8" name="Rounded Rectangular Callout 7"/>
          <p:cNvSpPr/>
          <p:nvPr/>
        </p:nvSpPr>
        <p:spPr>
          <a:xfrm>
            <a:off x="3505200" y="1524000"/>
            <a:ext cx="2209800" cy="1447800"/>
          </a:xfrm>
          <a:prstGeom prst="wedgeRoundRectCallout">
            <a:avLst>
              <a:gd name="adj1" fmla="val -81021"/>
              <a:gd name="adj2" fmla="val 94079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Gobble! Gobble!</a:t>
            </a:r>
            <a:endParaRPr lang="en-US" sz="28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9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12291" grpId="0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MCj02899970000[1]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-228600"/>
            <a:ext cx="9372600" cy="7315200"/>
          </a:xfrm>
        </p:spPr>
      </p:pic>
      <p:sp>
        <p:nvSpPr>
          <p:cNvPr id="12291" name="Text Box 23"/>
          <p:cNvSpPr txBox="1">
            <a:spLocks noChangeArrowheads="1"/>
          </p:cNvSpPr>
          <p:nvPr/>
        </p:nvSpPr>
        <p:spPr bwMode="auto">
          <a:xfrm>
            <a:off x="0" y="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 dirty="0" smtClean="0">
                <a:solidFill>
                  <a:schemeClr val="accent2"/>
                </a:solidFill>
                <a:latin typeface="Comic Sans MS" pitchFamily="66" charset="0"/>
              </a:rPr>
              <a:t>Donkey</a:t>
            </a:r>
            <a:endParaRPr lang="en-US" sz="96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pic>
        <p:nvPicPr>
          <p:cNvPr id="8" name="Content Placeholder 7" descr="donkey_001.bmp"/>
          <p:cNvPicPr>
            <a:picLocks noGrp="1" noChangeAspect="1"/>
          </p:cNvPicPr>
          <p:nvPr>
            <p:ph sz="quarter" idx="2"/>
          </p:nvPr>
        </p:nvPicPr>
        <p:blipFill>
          <a:blip r:embed="rId4" cstate="print"/>
          <a:stretch>
            <a:fillRect/>
          </a:stretch>
        </p:blipFill>
        <p:spPr>
          <a:xfrm>
            <a:off x="609600" y="4169228"/>
            <a:ext cx="2895600" cy="2688772"/>
          </a:xfrm>
        </p:spPr>
      </p:pic>
      <p:pic>
        <p:nvPicPr>
          <p:cNvPr id="9" name="Sound Effect - Donkey Bray 01.wav">
            <a:hlinkClick r:id="" action="ppaction://media"/>
          </p:cNvPr>
          <p:cNvPicPr>
            <a:picLocks noRot="1" noChangeAspect="1"/>
          </p:cNvPicPr>
          <p:nvPr>
            <a:wavAudioFile r:embed="rId1" name="Sound Effect - Donkey Bray 01.wav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10" name="Rounded Rectangular Callout 9"/>
          <p:cNvSpPr/>
          <p:nvPr/>
        </p:nvSpPr>
        <p:spPr>
          <a:xfrm>
            <a:off x="4419600" y="1219200"/>
            <a:ext cx="2209800" cy="1447800"/>
          </a:xfrm>
          <a:prstGeom prst="wedgeRoundRectCallout">
            <a:avLst>
              <a:gd name="adj1" fmla="val -85693"/>
              <a:gd name="adj2" fmla="val 197984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Hee-haw!</a:t>
            </a:r>
            <a:endParaRPr lang="en-US" sz="28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12291" grpId="0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MCj02899970000[1]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-228600"/>
            <a:ext cx="9372600" cy="7315200"/>
          </a:xfrm>
        </p:spPr>
      </p:pic>
      <p:sp>
        <p:nvSpPr>
          <p:cNvPr id="12291" name="Text Box 23"/>
          <p:cNvSpPr txBox="1">
            <a:spLocks noChangeArrowheads="1"/>
          </p:cNvSpPr>
          <p:nvPr/>
        </p:nvSpPr>
        <p:spPr bwMode="auto">
          <a:xfrm>
            <a:off x="0" y="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 dirty="0">
                <a:solidFill>
                  <a:schemeClr val="accent2"/>
                </a:solidFill>
                <a:latin typeface="Comic Sans MS" pitchFamily="66" charset="0"/>
              </a:rPr>
              <a:t>D</a:t>
            </a:r>
            <a:r>
              <a:rPr lang="en-US" sz="9600" b="1" dirty="0" smtClean="0">
                <a:solidFill>
                  <a:schemeClr val="accent2"/>
                </a:solidFill>
                <a:latin typeface="Comic Sans MS" pitchFamily="66" charset="0"/>
              </a:rPr>
              <a:t>uck</a:t>
            </a:r>
            <a:endParaRPr lang="en-US" sz="96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6" name="Oval 11"/>
          <p:cNvSpPr>
            <a:spLocks noChangeArrowheads="1"/>
          </p:cNvSpPr>
          <p:nvPr/>
        </p:nvSpPr>
        <p:spPr bwMode="auto">
          <a:xfrm flipV="1">
            <a:off x="0" y="3962400"/>
            <a:ext cx="3657600" cy="9906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pic>
        <p:nvPicPr>
          <p:cNvPr id="7" name="Picture 36" descr="MCNA01301_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3352800"/>
            <a:ext cx="952500" cy="114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2" descr="an01107_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4038600"/>
            <a:ext cx="1371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8" descr="an00576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" y="4038600"/>
            <a:ext cx="914400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31" descr="j008406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95400" y="4724400"/>
            <a:ext cx="990600" cy="88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34" descr="MCAN00481_0000[1]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86000" y="2895600"/>
            <a:ext cx="94615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40" descr="MCAN00481_0000[1]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52800" y="3581400"/>
            <a:ext cx="493713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duck.mp3">
            <a:hlinkClick r:id="" action="ppaction://media"/>
          </p:cNvPr>
          <p:cNvPicPr>
            <a:picLocks noGrp="1" noRot="1" noChangeAspect="1"/>
          </p:cNvPicPr>
          <p:nvPr>
            <p:ph sz="quarter" idx="2"/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6515100" y="2541588"/>
            <a:ext cx="304800" cy="304800"/>
          </a:xfrm>
          <a:prstGeom prst="rect">
            <a:avLst/>
          </a:prstGeom>
        </p:spPr>
      </p:pic>
      <p:sp>
        <p:nvSpPr>
          <p:cNvPr id="14" name="Rounded Rectangular Callout 13"/>
          <p:cNvSpPr/>
          <p:nvPr/>
        </p:nvSpPr>
        <p:spPr>
          <a:xfrm>
            <a:off x="4191000" y="1371600"/>
            <a:ext cx="2209800" cy="1447800"/>
          </a:xfrm>
          <a:prstGeom prst="wedgeRoundRectCallout">
            <a:avLst>
              <a:gd name="adj1" fmla="val -81021"/>
              <a:gd name="adj2" fmla="val 94079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Quack! Quack!</a:t>
            </a:r>
            <a:endParaRPr lang="en-US" sz="28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37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12291" grpId="0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MCj02899970000[1]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-228600"/>
            <a:ext cx="9372600" cy="7315200"/>
          </a:xfrm>
        </p:spPr>
      </p:pic>
      <p:sp>
        <p:nvSpPr>
          <p:cNvPr id="12291" name="Text Box 23"/>
          <p:cNvSpPr txBox="1">
            <a:spLocks noChangeArrowheads="1"/>
          </p:cNvSpPr>
          <p:nvPr/>
        </p:nvSpPr>
        <p:spPr bwMode="auto">
          <a:xfrm>
            <a:off x="0" y="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 dirty="0" smtClean="0">
                <a:solidFill>
                  <a:schemeClr val="accent2"/>
                </a:solidFill>
                <a:latin typeface="Comic Sans MS" pitchFamily="66" charset="0"/>
              </a:rPr>
              <a:t>Rabbits</a:t>
            </a:r>
            <a:endParaRPr lang="en-US" sz="96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pic>
        <p:nvPicPr>
          <p:cNvPr id="6" name="Content Placeholder 5" descr="friendly-rabbit.jpg"/>
          <p:cNvPicPr>
            <a:picLocks noGrp="1" noChangeAspect="1"/>
          </p:cNvPicPr>
          <p:nvPr>
            <p:ph sz="quarter" idx="2"/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000" y="4648200"/>
            <a:ext cx="1330989" cy="1107805"/>
          </a:xfrm>
        </p:spPr>
      </p:pic>
      <p:pic>
        <p:nvPicPr>
          <p:cNvPr id="7" name="Content Placeholder 5" descr="friendly-rabbit.jpg"/>
          <p:cNvPicPr>
            <a:picLocks noGrp="1" noChangeAspect="1"/>
          </p:cNvPicPr>
          <p:nvPr>
            <p:ph sz="quarter" idx="2"/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0" y="4114800"/>
            <a:ext cx="1330989" cy="1107805"/>
          </a:xfrm>
        </p:spPr>
      </p:pic>
      <p:pic>
        <p:nvPicPr>
          <p:cNvPr id="8" name="Content Placeholder 5" descr="friendly-rabbit.jpg"/>
          <p:cNvPicPr>
            <a:picLocks noGrp="1" noChangeAspect="1"/>
          </p:cNvPicPr>
          <p:nvPr>
            <p:ph sz="quarter" idx="2"/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800" y="3505200"/>
            <a:ext cx="1330989" cy="1107805"/>
          </a:xfrm>
        </p:spPr>
      </p:pic>
      <p:pic>
        <p:nvPicPr>
          <p:cNvPr id="9" name="rabbit in distres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10" name="Rounded Rectangular Callout 9"/>
          <p:cNvSpPr/>
          <p:nvPr/>
        </p:nvSpPr>
        <p:spPr>
          <a:xfrm>
            <a:off x="3505200" y="1524000"/>
            <a:ext cx="2209800" cy="1447800"/>
          </a:xfrm>
          <a:prstGeom prst="wedgeRoundRectCallout">
            <a:avLst>
              <a:gd name="adj1" fmla="val -129074"/>
              <a:gd name="adj2" fmla="val 123621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Squeak!</a:t>
            </a:r>
            <a:endParaRPr lang="en-US" sz="28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6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12291" grpId="0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MCj02899970000[1]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-228600"/>
            <a:ext cx="9372600" cy="7315200"/>
          </a:xfrm>
        </p:spPr>
      </p:pic>
      <p:sp>
        <p:nvSpPr>
          <p:cNvPr id="12291" name="Text Box 23"/>
          <p:cNvSpPr txBox="1">
            <a:spLocks noChangeArrowheads="1"/>
          </p:cNvSpPr>
          <p:nvPr/>
        </p:nvSpPr>
        <p:spPr bwMode="auto">
          <a:xfrm>
            <a:off x="0" y="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 dirty="0" smtClean="0">
                <a:solidFill>
                  <a:schemeClr val="accent2"/>
                </a:solidFill>
                <a:latin typeface="Comic Sans MS" pitchFamily="66" charset="0"/>
              </a:rPr>
              <a:t>Goose</a:t>
            </a:r>
            <a:endParaRPr lang="en-US" sz="96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pic>
        <p:nvPicPr>
          <p:cNvPr id="8" name="Content Placeholder 7" descr="goose (1).bmp"/>
          <p:cNvPicPr>
            <a:picLocks noGrp="1" noChangeAspect="1"/>
          </p:cNvPicPr>
          <p:nvPr>
            <p:ph sz="quarter" idx="2"/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581400"/>
            <a:ext cx="2914651" cy="2185988"/>
          </a:xfrm>
        </p:spPr>
      </p:pic>
      <p:pic>
        <p:nvPicPr>
          <p:cNvPr id="9" name="goos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10" name="Rounded Rectangular Callout 9"/>
          <p:cNvSpPr/>
          <p:nvPr/>
        </p:nvSpPr>
        <p:spPr>
          <a:xfrm>
            <a:off x="3505200" y="1524000"/>
            <a:ext cx="2209800" cy="1447800"/>
          </a:xfrm>
          <a:prstGeom prst="wedgeRoundRectCallout">
            <a:avLst>
              <a:gd name="adj1" fmla="val -81021"/>
              <a:gd name="adj2" fmla="val 94079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Honk! Honk!</a:t>
            </a:r>
            <a:endParaRPr lang="en-US" sz="28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2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12291" grpId="0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MCj02899970000[1]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-228600"/>
            <a:ext cx="9372600" cy="7315200"/>
          </a:xfrm>
        </p:spPr>
      </p:pic>
      <p:sp>
        <p:nvSpPr>
          <p:cNvPr id="12291" name="Text Box 23"/>
          <p:cNvSpPr txBox="1">
            <a:spLocks noChangeArrowheads="1"/>
          </p:cNvSpPr>
          <p:nvPr/>
        </p:nvSpPr>
        <p:spPr bwMode="auto">
          <a:xfrm>
            <a:off x="0" y="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 dirty="0" smtClean="0">
                <a:solidFill>
                  <a:schemeClr val="accent2"/>
                </a:solidFill>
                <a:latin typeface="Comic Sans MS" pitchFamily="66" charset="0"/>
              </a:rPr>
              <a:t>Cat</a:t>
            </a:r>
            <a:endParaRPr lang="en-US" sz="96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pic>
        <p:nvPicPr>
          <p:cNvPr id="6" name="Content Placeholder 5" descr="cat-clipart-04.gif"/>
          <p:cNvPicPr>
            <a:picLocks noGrp="1" noChangeAspect="1"/>
          </p:cNvPicPr>
          <p:nvPr>
            <p:ph sz="quarter" idx="2"/>
          </p:nvPr>
        </p:nvPicPr>
        <p:blipFill>
          <a:blip r:embed="rId4" cstate="print"/>
          <a:stretch>
            <a:fillRect/>
          </a:stretch>
        </p:blipFill>
        <p:spPr>
          <a:xfrm>
            <a:off x="4114800" y="3200400"/>
            <a:ext cx="1016500" cy="1507808"/>
          </a:xfrm>
        </p:spPr>
      </p:pic>
      <p:pic>
        <p:nvPicPr>
          <p:cNvPr id="7" name="Sound Effect - Cat Meow 01.wav">
            <a:hlinkClick r:id="" action="ppaction://media"/>
          </p:cNvPr>
          <p:cNvPicPr>
            <a:picLocks noRot="1" noChangeAspect="1"/>
          </p:cNvPicPr>
          <p:nvPr>
            <a:wavAudioFile r:embed="rId1" name="Sound Effect - Cat Meow 01.wav"/>
          </p:nvPr>
        </p:nvPicPr>
        <p:blipFill>
          <a:blip r:embed="rId5" cstate="print"/>
          <a:stretch>
            <a:fillRect/>
          </a:stretch>
        </p:blipFill>
        <p:spPr>
          <a:xfrm>
            <a:off x="533400" y="6553200"/>
            <a:ext cx="304800" cy="304800"/>
          </a:xfrm>
          <a:prstGeom prst="rect">
            <a:avLst/>
          </a:prstGeom>
        </p:spPr>
      </p:pic>
      <p:sp>
        <p:nvSpPr>
          <p:cNvPr id="8" name="Rounded Rectangular Callout 7"/>
          <p:cNvSpPr/>
          <p:nvPr/>
        </p:nvSpPr>
        <p:spPr>
          <a:xfrm>
            <a:off x="990600" y="1295400"/>
            <a:ext cx="2209800" cy="1447800"/>
          </a:xfrm>
          <a:prstGeom prst="wedgeRoundRectCallout">
            <a:avLst>
              <a:gd name="adj1" fmla="val 82494"/>
              <a:gd name="adj2" fmla="val 107322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Meow!</a:t>
            </a:r>
            <a:endParaRPr lang="en-US" sz="28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32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12291" grpId="0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endParaRPr lang="en-US" smtClean="0">
              <a:latin typeface="Comic Sans MS" pitchFamily="66" charset="0"/>
            </a:endParaRPr>
          </a:p>
        </p:txBody>
      </p:sp>
      <p:pic>
        <p:nvPicPr>
          <p:cNvPr id="3075" name="Picture 7" descr="MPj0412068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Text Box 15"/>
          <p:cNvSpPr txBox="1">
            <a:spLocks noChangeArrowheads="1"/>
          </p:cNvSpPr>
          <p:nvPr/>
        </p:nvSpPr>
        <p:spPr bwMode="auto">
          <a:xfrm>
            <a:off x="1066800" y="1865313"/>
            <a:ext cx="8077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078" name="Rectangle 18"/>
          <p:cNvSpPr>
            <a:spLocks noChangeArrowheads="1"/>
          </p:cNvSpPr>
          <p:nvPr/>
        </p:nvSpPr>
        <p:spPr bwMode="auto">
          <a:xfrm>
            <a:off x="0" y="1447800"/>
            <a:ext cx="91440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600" b="1" dirty="0" smtClean="0">
                <a:latin typeface="Comic Sans MS" pitchFamily="66" charset="0"/>
              </a:rPr>
              <a:t>Thanks for visiting the farm!</a:t>
            </a:r>
          </a:p>
          <a:p>
            <a:pPr algn="ctr"/>
            <a:r>
              <a:rPr lang="en-US" sz="6600" b="1" dirty="0" smtClean="0">
                <a:latin typeface="Comic Sans MS" pitchFamily="66" charset="0"/>
              </a:rPr>
              <a:t>Good-bye!</a:t>
            </a:r>
            <a:endParaRPr lang="en-US" sz="6600" b="1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endParaRPr lang="en-US" smtClean="0">
              <a:latin typeface="Comic Sans MS" pitchFamily="66" charset="0"/>
            </a:endParaRPr>
          </a:p>
        </p:txBody>
      </p:sp>
      <p:pic>
        <p:nvPicPr>
          <p:cNvPr id="3075" name="Picture 7" descr="MPj0412068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Text Box 15"/>
          <p:cNvSpPr txBox="1">
            <a:spLocks noChangeArrowheads="1"/>
          </p:cNvSpPr>
          <p:nvPr/>
        </p:nvSpPr>
        <p:spPr bwMode="auto">
          <a:xfrm>
            <a:off x="1066800" y="1865313"/>
            <a:ext cx="8077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078" name="Rectangle 18"/>
          <p:cNvSpPr>
            <a:spLocks noChangeArrowheads="1"/>
          </p:cNvSpPr>
          <p:nvPr/>
        </p:nvSpPr>
        <p:spPr bwMode="auto">
          <a:xfrm>
            <a:off x="152400" y="0"/>
            <a:ext cx="91440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600" b="1" dirty="0" smtClean="0">
                <a:latin typeface="Comic Sans MS" pitchFamily="66" charset="0"/>
              </a:rPr>
              <a:t>Welcome to the farm!</a:t>
            </a:r>
            <a:endParaRPr lang="en-US" sz="6600" b="1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endParaRPr lang="en-US" smtClean="0">
              <a:latin typeface="Comic Sans MS" pitchFamily="66" charset="0"/>
            </a:endParaRPr>
          </a:p>
        </p:txBody>
      </p:sp>
      <p:pic>
        <p:nvPicPr>
          <p:cNvPr id="3075" name="Picture 7" descr="MPj0412068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Text Box 15"/>
          <p:cNvSpPr txBox="1">
            <a:spLocks noChangeArrowheads="1"/>
          </p:cNvSpPr>
          <p:nvPr/>
        </p:nvSpPr>
        <p:spPr bwMode="auto">
          <a:xfrm>
            <a:off x="1066800" y="1865313"/>
            <a:ext cx="8077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078" name="Rectangle 18"/>
          <p:cNvSpPr>
            <a:spLocks noChangeArrowheads="1"/>
          </p:cNvSpPr>
          <p:nvPr/>
        </p:nvSpPr>
        <p:spPr bwMode="auto">
          <a:xfrm>
            <a:off x="152400" y="0"/>
            <a:ext cx="91440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600" b="1" dirty="0" smtClean="0">
                <a:latin typeface="Comic Sans MS" pitchFamily="66" charset="0"/>
              </a:rPr>
              <a:t>This is </a:t>
            </a:r>
            <a:r>
              <a:rPr lang="en-US" sz="6600" b="1" dirty="0" smtClean="0">
                <a:latin typeface="Comic Sans MS" pitchFamily="66" charset="0"/>
              </a:rPr>
              <a:t>Old Macdonald</a:t>
            </a:r>
            <a:endParaRPr lang="en-US" sz="6600" b="1" dirty="0">
              <a:latin typeface="Comic Sans MS" pitchFamily="66" charset="0"/>
            </a:endParaRPr>
          </a:p>
        </p:txBody>
      </p:sp>
      <p:pic>
        <p:nvPicPr>
          <p:cNvPr id="6" name="Picture 7" descr="MCj0334122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3429000"/>
            <a:ext cx="2262188" cy="3164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endParaRPr lang="en-US" smtClean="0">
              <a:latin typeface="Comic Sans MS" pitchFamily="66" charset="0"/>
            </a:endParaRPr>
          </a:p>
        </p:txBody>
      </p:sp>
      <p:pic>
        <p:nvPicPr>
          <p:cNvPr id="3075" name="Picture 7" descr="MPj0412068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Text Box 15"/>
          <p:cNvSpPr txBox="1">
            <a:spLocks noChangeArrowheads="1"/>
          </p:cNvSpPr>
          <p:nvPr/>
        </p:nvSpPr>
        <p:spPr bwMode="auto">
          <a:xfrm>
            <a:off x="1066800" y="1865313"/>
            <a:ext cx="8077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078" name="Rectangle 18"/>
          <p:cNvSpPr>
            <a:spLocks noChangeArrowheads="1"/>
          </p:cNvSpPr>
          <p:nvPr/>
        </p:nvSpPr>
        <p:spPr bwMode="auto">
          <a:xfrm>
            <a:off x="152400" y="0"/>
            <a:ext cx="91440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600" b="1" dirty="0" smtClean="0">
                <a:latin typeface="Comic Sans MS" pitchFamily="66" charset="0"/>
              </a:rPr>
              <a:t>These are his animals…</a:t>
            </a:r>
            <a:endParaRPr lang="en-US" sz="6600" b="1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MCj02899970000[1]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-228600"/>
            <a:ext cx="9372600" cy="7315200"/>
          </a:xfrm>
        </p:spPr>
      </p:pic>
      <p:sp>
        <p:nvSpPr>
          <p:cNvPr id="12291" name="Text Box 23"/>
          <p:cNvSpPr txBox="1">
            <a:spLocks noChangeArrowheads="1"/>
          </p:cNvSpPr>
          <p:nvPr/>
        </p:nvSpPr>
        <p:spPr bwMode="auto">
          <a:xfrm>
            <a:off x="0" y="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 dirty="0" smtClean="0">
                <a:solidFill>
                  <a:schemeClr val="accent2"/>
                </a:solidFill>
                <a:latin typeface="Comic Sans MS" pitchFamily="66" charset="0"/>
              </a:rPr>
              <a:t>Horse</a:t>
            </a:r>
            <a:endParaRPr lang="en-US" sz="96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pic>
        <p:nvPicPr>
          <p:cNvPr id="12294" name="Picture 27" descr="an00512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3200400"/>
            <a:ext cx="2362200" cy="203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28" descr="j032646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6600" y="2971800"/>
            <a:ext cx="1825625" cy="157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29" descr="j023519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0400" y="3388853"/>
            <a:ext cx="3886200" cy="3146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HORSE.WAV">
            <a:hlinkClick r:id="" action="ppaction://media"/>
          </p:cNvPr>
          <p:cNvPicPr>
            <a:picLocks noRot="1" noChangeAspect="1"/>
          </p:cNvPicPr>
          <p:nvPr>
            <a:wavAudioFile r:embed="rId1" name="HORSE.WAV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8" name="Rounded Rectangular Callout 7"/>
          <p:cNvSpPr/>
          <p:nvPr/>
        </p:nvSpPr>
        <p:spPr>
          <a:xfrm>
            <a:off x="3505200" y="1524000"/>
            <a:ext cx="2209800" cy="1447800"/>
          </a:xfrm>
          <a:prstGeom prst="wedgeRoundRectCallout">
            <a:avLst>
              <a:gd name="adj1" fmla="val -81021"/>
              <a:gd name="adj2" fmla="val 94079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Neigh!</a:t>
            </a:r>
            <a:endParaRPr lang="en-US" sz="28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1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12291" grpId="0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MCj02899970000[1]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-228600"/>
            <a:ext cx="9372600" cy="7315200"/>
          </a:xfrm>
        </p:spPr>
      </p:pic>
      <p:sp>
        <p:nvSpPr>
          <p:cNvPr id="12291" name="Text Box 23"/>
          <p:cNvSpPr txBox="1">
            <a:spLocks noChangeArrowheads="1"/>
          </p:cNvSpPr>
          <p:nvPr/>
        </p:nvSpPr>
        <p:spPr bwMode="auto">
          <a:xfrm>
            <a:off x="0" y="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 dirty="0" smtClean="0">
                <a:solidFill>
                  <a:schemeClr val="accent2"/>
                </a:solidFill>
                <a:latin typeface="Comic Sans MS" pitchFamily="66" charset="0"/>
              </a:rPr>
              <a:t>Dog</a:t>
            </a:r>
            <a:endParaRPr lang="en-US" sz="96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pic>
        <p:nvPicPr>
          <p:cNvPr id="8" name="Picture 83" descr="an02513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3733800"/>
            <a:ext cx="2286000" cy="2012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DOG1.WAV">
            <a:hlinkClick r:id="" action="ppaction://media"/>
          </p:cNvPr>
          <p:cNvPicPr>
            <a:picLocks noRot="1" noChangeAspect="1"/>
          </p:cNvPicPr>
          <p:nvPr>
            <a:wavAudioFile r:embed="rId1" name="DOG1.WAV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6" name="Rounded Rectangular Callout 5"/>
          <p:cNvSpPr/>
          <p:nvPr/>
        </p:nvSpPr>
        <p:spPr>
          <a:xfrm>
            <a:off x="1676400" y="1295400"/>
            <a:ext cx="2209800" cy="1447800"/>
          </a:xfrm>
          <a:prstGeom prst="wedgeRoundRectCallout">
            <a:avLst>
              <a:gd name="adj1" fmla="val -47651"/>
              <a:gd name="adj2" fmla="val 124639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Woof </a:t>
            </a:r>
            <a:r>
              <a:rPr lang="en-US" sz="2800" dirty="0" err="1" smtClean="0">
                <a:solidFill>
                  <a:schemeClr val="tx1"/>
                </a:solidFill>
                <a:latin typeface="Comic Sans MS" pitchFamily="66" charset="0"/>
              </a:rPr>
              <a:t>Woof</a:t>
            </a:r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!</a:t>
            </a:r>
            <a:endParaRPr lang="en-US" sz="28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6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12291" grpId="0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MCj02899970000[1]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-228600"/>
            <a:ext cx="9372600" cy="7315200"/>
          </a:xfrm>
        </p:spPr>
      </p:pic>
      <p:sp>
        <p:nvSpPr>
          <p:cNvPr id="12291" name="Text Box 23"/>
          <p:cNvSpPr txBox="1">
            <a:spLocks noChangeArrowheads="1"/>
          </p:cNvSpPr>
          <p:nvPr/>
        </p:nvSpPr>
        <p:spPr bwMode="auto">
          <a:xfrm>
            <a:off x="0" y="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 dirty="0" smtClean="0">
                <a:solidFill>
                  <a:schemeClr val="accent2"/>
                </a:solidFill>
                <a:latin typeface="Comic Sans MS" pitchFamily="66" charset="0"/>
              </a:rPr>
              <a:t>Cow</a:t>
            </a:r>
            <a:endParaRPr lang="en-US" sz="96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pic>
        <p:nvPicPr>
          <p:cNvPr id="6" name="Picture 49" descr="j015554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4495800"/>
            <a:ext cx="3963988" cy="214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COW.WAV">
            <a:hlinkClick r:id="" action="ppaction://media"/>
          </p:cNvPr>
          <p:cNvPicPr>
            <a:picLocks noRot="1" noChangeAspect="1"/>
          </p:cNvPicPr>
          <p:nvPr>
            <a:wavAudioFile r:embed="rId1" name="COW.WAV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8" name="Rounded Rectangular Callout 7"/>
          <p:cNvSpPr/>
          <p:nvPr/>
        </p:nvSpPr>
        <p:spPr>
          <a:xfrm>
            <a:off x="3505200" y="1524000"/>
            <a:ext cx="2209800" cy="1447800"/>
          </a:xfrm>
          <a:prstGeom prst="wedgeRoundRectCallout">
            <a:avLst>
              <a:gd name="adj1" fmla="val -20954"/>
              <a:gd name="adj2" fmla="val 174554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Moo!</a:t>
            </a:r>
            <a:endParaRPr lang="en-US" sz="28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9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12291" grpId="0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MCj02899970000[1]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-228600"/>
            <a:ext cx="9372600" cy="7315200"/>
          </a:xfrm>
        </p:spPr>
      </p:pic>
      <p:sp>
        <p:nvSpPr>
          <p:cNvPr id="12291" name="Text Box 23"/>
          <p:cNvSpPr txBox="1">
            <a:spLocks noChangeArrowheads="1"/>
          </p:cNvSpPr>
          <p:nvPr/>
        </p:nvSpPr>
        <p:spPr bwMode="auto">
          <a:xfrm>
            <a:off x="0" y="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 dirty="0" smtClean="0">
                <a:solidFill>
                  <a:schemeClr val="accent2"/>
                </a:solidFill>
                <a:latin typeface="Comic Sans MS" pitchFamily="66" charset="0"/>
              </a:rPr>
              <a:t>Pigs</a:t>
            </a:r>
            <a:endParaRPr lang="en-US" sz="96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pic>
        <p:nvPicPr>
          <p:cNvPr id="8" name="Picture 172" descr="MCj0424122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3200400"/>
            <a:ext cx="188595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79" descr="MCj0424122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 flipH="1">
            <a:off x="685800" y="4114800"/>
            <a:ext cx="1914525" cy="1304925"/>
          </a:xfrm>
        </p:spPr>
      </p:pic>
      <p:pic>
        <p:nvPicPr>
          <p:cNvPr id="10" name="Picture 179" descr="MCj0424122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 flipH="1">
            <a:off x="5105400" y="3719441"/>
            <a:ext cx="1600200" cy="1090684"/>
          </a:xfrm>
        </p:spPr>
      </p:pic>
      <p:pic>
        <p:nvPicPr>
          <p:cNvPr id="11" name="PIG1.WAV">
            <a:hlinkClick r:id="" action="ppaction://media"/>
          </p:cNvPr>
          <p:cNvPicPr>
            <a:picLocks noRot="1" noChangeAspect="1"/>
          </p:cNvPicPr>
          <p:nvPr>
            <a:wavAudioFile r:embed="rId1" name="PIG1.WAV"/>
          </p:nvPr>
        </p:nvPicPr>
        <p:blipFill>
          <a:blip r:embed="rId5" cstate="print"/>
          <a:stretch>
            <a:fillRect/>
          </a:stretch>
        </p:blipFill>
        <p:spPr>
          <a:xfrm>
            <a:off x="762000" y="381000"/>
            <a:ext cx="304800" cy="304800"/>
          </a:xfrm>
          <a:prstGeom prst="rect">
            <a:avLst/>
          </a:prstGeom>
        </p:spPr>
      </p:pic>
      <p:sp>
        <p:nvSpPr>
          <p:cNvPr id="12" name="Rounded Rectangular Callout 11"/>
          <p:cNvSpPr/>
          <p:nvPr/>
        </p:nvSpPr>
        <p:spPr>
          <a:xfrm>
            <a:off x="990600" y="990600"/>
            <a:ext cx="2209800" cy="1447800"/>
          </a:xfrm>
          <a:prstGeom prst="wedgeRoundRectCallout">
            <a:avLst>
              <a:gd name="adj1" fmla="val 37110"/>
              <a:gd name="adj2" fmla="val 152144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Oink! Oink!</a:t>
            </a:r>
            <a:endParaRPr lang="en-US" sz="28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12291" grpId="0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MCj02899970000[1]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-228600"/>
            <a:ext cx="9372600" cy="7315200"/>
          </a:xfrm>
        </p:spPr>
      </p:pic>
      <p:sp>
        <p:nvSpPr>
          <p:cNvPr id="12291" name="Text Box 23"/>
          <p:cNvSpPr txBox="1">
            <a:spLocks noChangeArrowheads="1"/>
          </p:cNvSpPr>
          <p:nvPr/>
        </p:nvSpPr>
        <p:spPr bwMode="auto">
          <a:xfrm>
            <a:off x="-1066800" y="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 dirty="0" smtClean="0">
                <a:solidFill>
                  <a:schemeClr val="accent2"/>
                </a:solidFill>
                <a:latin typeface="Comic Sans MS" pitchFamily="66" charset="0"/>
              </a:rPr>
              <a:t>Rooster</a:t>
            </a:r>
            <a:endParaRPr lang="en-US" sz="96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pic>
        <p:nvPicPr>
          <p:cNvPr id="14" name="Picture 51" descr="MCAN02575_0000[1]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 flipH="1">
            <a:off x="5867400" y="838200"/>
            <a:ext cx="1600200" cy="2185988"/>
          </a:xfrm>
        </p:spPr>
      </p:pic>
      <p:pic>
        <p:nvPicPr>
          <p:cNvPr id="16" name="ROOSTER1.WAV">
            <a:hlinkClick r:id="" action="ppaction://media"/>
          </p:cNvPr>
          <p:cNvPicPr>
            <a:picLocks noGrp="1" noRot="1" noChangeAspect="1"/>
          </p:cNvPicPr>
          <p:nvPr>
            <p:ph sz="quarter" idx="2"/>
            <a:wavAudioFile r:embed="rId1" name="ROOSTER1.WAV"/>
          </p:nvPr>
        </p:nvPicPr>
        <p:blipFill>
          <a:blip r:embed="rId5" cstate="print"/>
          <a:stretch>
            <a:fillRect/>
          </a:stretch>
        </p:blipFill>
        <p:spPr>
          <a:xfrm>
            <a:off x="6515100" y="2541588"/>
            <a:ext cx="304800" cy="304800"/>
          </a:xfrm>
          <a:prstGeom prst="rect">
            <a:avLst/>
          </a:prstGeom>
        </p:spPr>
      </p:pic>
      <p:sp>
        <p:nvSpPr>
          <p:cNvPr id="6" name="Rounded Rectangular Callout 5"/>
          <p:cNvSpPr/>
          <p:nvPr/>
        </p:nvSpPr>
        <p:spPr>
          <a:xfrm>
            <a:off x="2209800" y="2590800"/>
            <a:ext cx="2209800" cy="1447800"/>
          </a:xfrm>
          <a:prstGeom prst="wedgeRoundRectCallout">
            <a:avLst>
              <a:gd name="adj1" fmla="val 109190"/>
              <a:gd name="adj2" fmla="val -134104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Cock-a-doodle-do!</a:t>
            </a:r>
            <a:endParaRPr lang="en-US" sz="28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94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12291" grpId="0"/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79</Words>
  <Application>Microsoft Office PowerPoint</Application>
  <PresentationFormat>화면 슬라이드 쇼(4:3)</PresentationFormat>
  <Paragraphs>34</Paragraphs>
  <Slides>19</Slides>
  <Notes>0</Notes>
  <HiddenSlides>0</HiddenSlides>
  <MMClips>15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20" baseType="lpstr">
      <vt:lpstr>Office Theme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영어카페</cp:lastModifiedBy>
  <cp:revision>13</cp:revision>
  <dcterms:created xsi:type="dcterms:W3CDTF">2011-04-20T05:25:44Z</dcterms:created>
  <dcterms:modified xsi:type="dcterms:W3CDTF">2012-04-02T02:26:35Z</dcterms:modified>
</cp:coreProperties>
</file>